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2"/>
    <p:penClr>
      <a:srgbClr val="FF0000"/>
    </p:penClr>
  </p:showPr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85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FD07D-878D-4951-AFCF-0B92E9D200C4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A792F-4EBB-431A-BAB4-4EA80109F1C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heel spokes="2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heel spokes="2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heel spokes="2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heel spokes="2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heel spokes="2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heel spokes="2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heel spokes="2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heel spokes="2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heel spokes="2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heel spokes="2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7000">
    <p:wheel spokes="2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Asus\Desktop\&#1050;&#1086;&#1088;&#1086;&#1083;&#1105;&#1074;&#1072;%20&#1053;&#1072;&#1090;&#1072;&#1083;&#1100;&#1103;%20-%20&#1052;&#1072;&#1083;&#1077;&#1085;&#1100;&#1082;&#1072;&#1103;%20&#1089;&#1090;&#1088;&#1072;&#1085;&#1072;%20(&#1084;&#1080;&#1085;&#1091;&#1089;)_(Inkompmusic.ru).mp3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sus\Desktop\01.06.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844" y="6286520"/>
            <a:ext cx="921550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ea typeface="Microsoft Himalaya" pitchFamily="2" charset="0"/>
                <a:cs typeface="Microsoft Himalaya" pitchFamily="2" charset="0"/>
              </a:rPr>
              <a:t>Поздравляем  группу «Умный малыш»</a:t>
            </a:r>
            <a:endParaRPr lang="ru-RU" sz="2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  <a:ea typeface="Microsoft Himalaya" pitchFamily="2" charset="0"/>
              <a:cs typeface="Microsoft Himalaya" pitchFamily="2" charset="0"/>
            </a:endParaRPr>
          </a:p>
        </p:txBody>
      </p:sp>
      <p:pic>
        <p:nvPicPr>
          <p:cNvPr id="5" name="~PP1799.WAV">
            <a:hlinkClick r:id="" action="ppaction://media"/>
          </p:cNvPr>
          <p:cNvPicPr>
            <a:picLocks noRot="1" noChangeAspect="1"/>
          </p:cNvPicPr>
          <p:nvPr>
            <a:wavAudioFile r:embed="rId2" name="~PP1799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10" name="Королёва Наталья - Маленькая страна (минус)_(Inkompmusic.ru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7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numSld="12" showWhenStopped="0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\Desktop\1580482056_1-p-foni-dlya-babushek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Asus\Desktop\IMG_20200531_1847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357166"/>
            <a:ext cx="4929222" cy="621510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 advClick="0" advTm="7000"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us\Desktop\47650-den_zachity_dete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us\Desktop\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:\Users\Asus\Desktop\DSCF85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0"/>
            <a:ext cx="5214942" cy="464344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 advClick="0" advTm="7000">
    <p:strips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Asus\Desktop\IMG-27827d2ddd29d3c212f458ba70c6f70a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500042"/>
            <a:ext cx="7858180" cy="421484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1142976" y="4786322"/>
            <a:ext cx="7500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itchFamily="34" charset="0"/>
                <a:cs typeface="Tahoma" pitchFamily="34" charset="0"/>
              </a:rPr>
              <a:t>Растите и радуйте нас,</a:t>
            </a:r>
            <a:endParaRPr lang="ru-RU" sz="4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 advClick="0" advTm="7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5000628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0" y="357166"/>
            <a:ext cx="7715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i="1" dirty="0" smtClean="0">
                <a:solidFill>
                  <a:srgbClr val="FF0066"/>
                </a:solidFill>
                <a:latin typeface="Georgia" pitchFamily="18" charset="0"/>
                <a:ea typeface="Tahoma" pitchFamily="34" charset="0"/>
                <a:cs typeface="Tahoma" pitchFamily="34" charset="0"/>
              </a:rPr>
              <a:t>Пусть сбудутся ваши желания</a:t>
            </a:r>
            <a:endParaRPr lang="ru-RU" sz="4000" b="1" i="1" dirty="0">
              <a:solidFill>
                <a:srgbClr val="FF0066"/>
              </a:solidFill>
              <a:latin typeface="Georgia" pitchFamily="18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us\Desktop\risunok-novyy-god-prazdnik-12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C:\Users\Asus\Desktop\IMG_20200128_110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142984"/>
            <a:ext cx="5357850" cy="550074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0" y="2142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И мир будет добрым для вас!</a:t>
            </a:r>
            <a:endParaRPr lang="ru-RU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slow" advClick="0" advTm="7000">
    <p:split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C:\Users\Asus\Desktop\IMG-95dbd98f4f644fdafd2338a841839008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285860"/>
            <a:ext cx="5857916" cy="421484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857224" y="500042"/>
            <a:ext cx="8286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i="1" dirty="0" smtClean="0">
                <a:solidFill>
                  <a:srgbClr val="7030A0"/>
                </a:solidFill>
                <a:latin typeface="Georgia" pitchFamily="18" charset="0"/>
              </a:rPr>
              <a:t>Мы взрослые вам обещаем,</a:t>
            </a:r>
            <a:endParaRPr lang="ru-RU" sz="4000" b="1" i="1" dirty="0">
              <a:solidFill>
                <a:srgbClr val="7030A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 advClick="0" advTm="7000">
    <p:wheel spokes="2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sus\Desktop\1585295691_22-p-krasivie-detskie-foni-v-sadik-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C:\Users\Asus\Desktop\IMG_20200325_112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928670"/>
            <a:ext cx="4929222" cy="592933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0" y="357166"/>
            <a:ext cx="8929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Во всём помогать, защищать,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 advClick="0" advTm="7000"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ifGbl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Asus\Desktop\IMG_20200205_101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642918"/>
            <a:ext cx="5214974" cy="621508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285720" y="0"/>
            <a:ext cx="7929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atin typeface="Georgia" pitchFamily="18" charset="0"/>
              </a:rPr>
              <a:t>И в сердце надеясь, мечтаем</a:t>
            </a:r>
            <a:endParaRPr lang="ru-RU" sz="4000" b="1" i="1" dirty="0">
              <a:latin typeface="Georgia" pitchFamily="18" charset="0"/>
            </a:endParaRPr>
          </a:p>
        </p:txBody>
      </p:sp>
    </p:spTree>
  </p:cSld>
  <p:clrMapOvr>
    <a:masterClrMapping/>
  </p:clrMapOvr>
  <p:transition spd="slow" advClick="0" advTm="7000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Asus\Desktop\1538243779_01-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5" descr="C:\Users\Asus\Desktop\IMG_20191218_094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0"/>
            <a:ext cx="4429156" cy="464344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1500166" y="4286256"/>
            <a:ext cx="60722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Счастливыми вас воспитать!</a:t>
            </a:r>
            <a:endParaRPr lang="ru-RU" sz="4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44</Words>
  <PresentationFormat>Экран (4:3)</PresentationFormat>
  <Paragraphs>8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Пользователь Windows</cp:lastModifiedBy>
  <cp:revision>42</cp:revision>
  <dcterms:created xsi:type="dcterms:W3CDTF">2020-05-30T12:49:37Z</dcterms:created>
  <dcterms:modified xsi:type="dcterms:W3CDTF">2020-05-31T18:18:55Z</dcterms:modified>
</cp:coreProperties>
</file>