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02624" cy="50405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Группа «</a:t>
            </a:r>
            <a:r>
              <a:rPr lang="ru-RU" sz="1800" dirty="0" err="1" smtClean="0">
                <a:solidFill>
                  <a:srgbClr val="FF0000"/>
                </a:solidFill>
              </a:rPr>
              <a:t>Знайки</a:t>
            </a:r>
            <a:r>
              <a:rPr lang="ru-RU" sz="1800" dirty="0" smtClean="0">
                <a:solidFill>
                  <a:srgbClr val="FF0000"/>
                </a:solidFill>
              </a:rPr>
              <a:t>»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03" y="836712"/>
            <a:ext cx="745232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s145.pupils.ru/img_sad/ds145/prazdniki/den%20zashiti%20detei/deti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385192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Desktop\IMG_20200601_073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59832" cy="4005064"/>
          </a:xfrm>
          <a:prstGeom prst="rect">
            <a:avLst/>
          </a:prstGeom>
          <a:noFill/>
        </p:spPr>
      </p:pic>
      <p:pic>
        <p:nvPicPr>
          <p:cNvPr id="3" name="Picture 2" descr="D:\Desktop\IMG_20200601_073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4788024" cy="2852936"/>
          </a:xfrm>
          <a:prstGeom prst="rect">
            <a:avLst/>
          </a:prstGeom>
          <a:noFill/>
        </p:spPr>
      </p:pic>
      <p:pic>
        <p:nvPicPr>
          <p:cNvPr id="4" name="Picture 2" descr="D:\Desktop\IMG_20200601_0732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05064"/>
            <a:ext cx="4355976" cy="2852936"/>
          </a:xfrm>
          <a:prstGeom prst="rect">
            <a:avLst/>
          </a:prstGeom>
          <a:noFill/>
        </p:spPr>
      </p:pic>
      <p:pic>
        <p:nvPicPr>
          <p:cNvPr id="5" name="Picture 2" descr="D:\Desktop\IMG_20200601_0732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0"/>
            <a:ext cx="2771800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IMG_20200601_073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600400" cy="4104456"/>
          </a:xfrm>
          <a:prstGeom prst="rect">
            <a:avLst/>
          </a:prstGeom>
          <a:noFill/>
        </p:spPr>
      </p:pic>
      <p:pic>
        <p:nvPicPr>
          <p:cNvPr id="1027" name="Picture 3" descr="D:\Desktop\IMG_20200422_133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3240360" cy="2808312"/>
          </a:xfrm>
          <a:prstGeom prst="rect">
            <a:avLst/>
          </a:prstGeom>
          <a:noFill/>
        </p:spPr>
      </p:pic>
      <p:pic>
        <p:nvPicPr>
          <p:cNvPr id="1028" name="Picture 4" descr="D:\Desktop\IMG_20200601_073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56992"/>
            <a:ext cx="396044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IMG_20191113_165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384376" cy="4752528"/>
          </a:xfrm>
          <a:prstGeom prst="rect">
            <a:avLst/>
          </a:prstGeom>
          <a:noFill/>
        </p:spPr>
      </p:pic>
      <p:pic>
        <p:nvPicPr>
          <p:cNvPr id="1027" name="Picture 3" descr="D:\Desktop\IMG_20191113_165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378064" cy="4504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IMG_20200601_073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8680"/>
            <a:ext cx="2376264" cy="2917304"/>
          </a:xfrm>
          <a:prstGeom prst="rect">
            <a:avLst/>
          </a:prstGeom>
          <a:noFill/>
        </p:spPr>
      </p:pic>
      <p:pic>
        <p:nvPicPr>
          <p:cNvPr id="1027" name="Picture 3" descr="D:\Desktop\IMG_20200601_073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2376264" cy="2880320"/>
          </a:xfrm>
          <a:prstGeom prst="rect">
            <a:avLst/>
          </a:prstGeom>
          <a:noFill/>
        </p:spPr>
      </p:pic>
      <p:pic>
        <p:nvPicPr>
          <p:cNvPr id="1028" name="Picture 4" descr="D:\Desktop\IMG_20200601_073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789040"/>
            <a:ext cx="2664296" cy="2835970"/>
          </a:xfrm>
          <a:prstGeom prst="rect">
            <a:avLst/>
          </a:prstGeom>
          <a:noFill/>
        </p:spPr>
      </p:pic>
      <p:pic>
        <p:nvPicPr>
          <p:cNvPr id="1029" name="Picture 5" descr="D:\Desktop\IMG_20200601_0732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60648"/>
            <a:ext cx="2448272" cy="2736304"/>
          </a:xfrm>
          <a:prstGeom prst="rect">
            <a:avLst/>
          </a:prstGeom>
          <a:noFill/>
        </p:spPr>
      </p:pic>
      <p:pic>
        <p:nvPicPr>
          <p:cNvPr id="1030" name="Picture 6" descr="D:\Desktop\IMG-20200430-WA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4664"/>
            <a:ext cx="2448272" cy="2304256"/>
          </a:xfrm>
          <a:prstGeom prst="rect">
            <a:avLst/>
          </a:prstGeom>
          <a:noFill/>
        </p:spPr>
      </p:pic>
      <p:pic>
        <p:nvPicPr>
          <p:cNvPr id="1031" name="Picture 7" descr="D:\Desktop\15747060190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284984"/>
            <a:ext cx="2219325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IMG-20200423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2" y="260648"/>
            <a:ext cx="2922041" cy="2915940"/>
          </a:xfrm>
          <a:prstGeom prst="rect">
            <a:avLst/>
          </a:prstGeom>
          <a:noFill/>
        </p:spPr>
      </p:pic>
      <p:pic>
        <p:nvPicPr>
          <p:cNvPr id="1027" name="Picture 3" descr="D:\Desktop\IMG-20200423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2716857" cy="3312368"/>
          </a:xfrm>
          <a:prstGeom prst="rect">
            <a:avLst/>
          </a:prstGeom>
          <a:noFill/>
        </p:spPr>
      </p:pic>
      <p:pic>
        <p:nvPicPr>
          <p:cNvPr id="1028" name="Picture 4" descr="D:\Desktop\IMG-20200424-WA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429000"/>
            <a:ext cx="2232248" cy="3168352"/>
          </a:xfrm>
          <a:prstGeom prst="rect">
            <a:avLst/>
          </a:prstGeom>
          <a:noFill/>
        </p:spPr>
      </p:pic>
      <p:pic>
        <p:nvPicPr>
          <p:cNvPr id="1029" name="Picture 5" descr="D:\Desktop\IMG-20200418-WA0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501008"/>
            <a:ext cx="259228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IMG-20200423-W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2736304" cy="3312368"/>
          </a:xfrm>
          <a:prstGeom prst="rect">
            <a:avLst/>
          </a:prstGeom>
          <a:noFill/>
        </p:spPr>
      </p:pic>
      <p:pic>
        <p:nvPicPr>
          <p:cNvPr id="1027" name="Picture 3" descr="D:\Desktop\IMG-20200426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2916932" cy="3061146"/>
          </a:xfrm>
          <a:prstGeom prst="rect">
            <a:avLst/>
          </a:prstGeom>
          <a:noFill/>
        </p:spPr>
      </p:pic>
      <p:pic>
        <p:nvPicPr>
          <p:cNvPr id="1028" name="Picture 4" descr="D:\Desktop\IMG-20200426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429000"/>
            <a:ext cx="292246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caricino.ru/userfiles/images/MCHS/foto_2569a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05678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altay/2006845/2a0000016e652c0afc5df840ccc8f1476a36/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848872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Группа «Знайки»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17</cp:revision>
  <dcterms:created xsi:type="dcterms:W3CDTF">2020-06-01T04:45:51Z</dcterms:created>
  <dcterms:modified xsi:type="dcterms:W3CDTF">2020-06-01T08:01:45Z</dcterms:modified>
</cp:coreProperties>
</file>